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2" r:id="rId2"/>
    <p:sldId id="368" r:id="rId3"/>
    <p:sldId id="256" r:id="rId4"/>
    <p:sldId id="369" r:id="rId5"/>
    <p:sldId id="353" r:id="rId6"/>
    <p:sldId id="354" r:id="rId7"/>
    <p:sldId id="355" r:id="rId8"/>
    <p:sldId id="356" r:id="rId9"/>
    <p:sldId id="357" r:id="rId10"/>
    <p:sldId id="358" r:id="rId11"/>
    <p:sldId id="359" r:id="rId12"/>
    <p:sldId id="370" r:id="rId13"/>
    <p:sldId id="371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FA089-964A-4062-8AA1-1FB473662768}" v="18" dt="2023-03-14T19:55:31.8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43" autoAdjust="0"/>
    <p:restoredTop sz="94660"/>
  </p:normalViewPr>
  <p:slideViewPr>
    <p:cSldViewPr snapToGrid="0">
      <p:cViewPr varScale="1">
        <p:scale>
          <a:sx n="97" d="100"/>
          <a:sy n="97" d="100"/>
        </p:scale>
        <p:origin x="288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Robbins" userId="2a2c6b74727e6a50" providerId="LiveId" clId="{271FA089-964A-4062-8AA1-1FB473662768}"/>
    <pc:docChg chg="undo custSel addSld modSld">
      <pc:chgData name="Charles Robbins" userId="2a2c6b74727e6a50" providerId="LiveId" clId="{271FA089-964A-4062-8AA1-1FB473662768}" dt="2023-03-15T19:18:41.980" v="907" actId="20577"/>
      <pc:docMkLst>
        <pc:docMk/>
      </pc:docMkLst>
      <pc:sldChg chg="addSp modSp mod">
        <pc:chgData name="Charles Robbins" userId="2a2c6b74727e6a50" providerId="LiveId" clId="{271FA089-964A-4062-8AA1-1FB473662768}" dt="2023-03-14T19:54:49.095" v="729" actId="1076"/>
        <pc:sldMkLst>
          <pc:docMk/>
          <pc:sldMk cId="3443769029" sldId="256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443769029" sldId="256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4" creationId="{3EA13489-4600-7DB2-7DBE-3F6511EE5523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5" creationId="{EE858B12-2854-16CA-D2C2-414FEDA1D0FB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7" creationId="{B6681B0E-54FB-B2B3-8966-568EB234DC7F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8" creationId="{38B67BA5-7B06-3C33-BFE4-7C169A109276}"/>
          </ac:spMkLst>
        </pc:spChg>
        <pc:spChg chg="mod">
          <ac:chgData name="Charles Robbins" userId="2a2c6b74727e6a50" providerId="LiveId" clId="{271FA089-964A-4062-8AA1-1FB473662768}" dt="2023-03-14T19:54:49.095" v="729" actId="1076"/>
          <ac:spMkLst>
            <pc:docMk/>
            <pc:sldMk cId="3443769029" sldId="256"/>
            <ac:spMk id="10" creationId="{F4F90116-68AB-A54F-1360-A2DB64BDB3AA}"/>
          </ac:spMkLst>
        </pc:spChg>
        <pc:spChg chg="add mod">
          <ac:chgData name="Charles Robbins" userId="2a2c6b74727e6a50" providerId="LiveId" clId="{271FA089-964A-4062-8AA1-1FB473662768}" dt="2023-03-14T19:40:41.480" v="438" actId="1076"/>
          <ac:spMkLst>
            <pc:docMk/>
            <pc:sldMk cId="3443769029" sldId="256"/>
            <ac:spMk id="11" creationId="{3976D2E6-F4E9-B6FC-AA90-8E3AB348E087}"/>
          </ac:spMkLst>
        </pc:spChg>
        <pc:spChg chg="add mod">
          <ac:chgData name="Charles Robbins" userId="2a2c6b74727e6a50" providerId="LiveId" clId="{271FA089-964A-4062-8AA1-1FB473662768}" dt="2023-03-14T19:40:58.276" v="441" actId="692"/>
          <ac:spMkLst>
            <pc:docMk/>
            <pc:sldMk cId="3443769029" sldId="256"/>
            <ac:spMk id="12" creationId="{046EFD41-1E6C-EEBF-C08B-55F790EDD54B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409111758" sldId="271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409111758" sldId="271"/>
            <ac:spMk id="5" creationId="{17757B81-54DF-48C6-0EBB-44F3708E31C7}"/>
          </ac:spMkLst>
        </pc:spChg>
      </pc:sldChg>
      <pc:sldChg chg="modSp mod">
        <pc:chgData name="Charles Robbins" userId="2a2c6b74727e6a50" providerId="LiveId" clId="{271FA089-964A-4062-8AA1-1FB473662768}" dt="2023-03-14T19:05:39.475" v="7" actId="20577"/>
        <pc:sldMkLst>
          <pc:docMk/>
          <pc:sldMk cId="1316826775" sldId="352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316826775" sldId="352"/>
            <ac:spMk id="3" creationId="{BED4311B-EC27-417D-89A0-BD3EC0FA7B20}"/>
          </ac:spMkLst>
        </pc:spChg>
        <pc:spChg chg="mod">
          <ac:chgData name="Charles Robbins" userId="2a2c6b74727e6a50" providerId="LiveId" clId="{271FA089-964A-4062-8AA1-1FB473662768}" dt="2023-03-14T19:05:39.475" v="7" actId="20577"/>
          <ac:spMkLst>
            <pc:docMk/>
            <pc:sldMk cId="1316826775" sldId="352"/>
            <ac:spMk id="6" creationId="{5DB86B05-6691-CDDC-2587-B8CC80E23767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1745130942" sldId="353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745130942" sldId="353"/>
            <ac:spMk id="3" creationId="{C8ED50DA-DABB-E675-4D0D-60D28705600C}"/>
          </ac:spMkLst>
        </pc:spChg>
      </pc:sldChg>
      <pc:sldChg chg="addSp delSp modSp mod">
        <pc:chgData name="Charles Robbins" userId="2a2c6b74727e6a50" providerId="LiveId" clId="{271FA089-964A-4062-8AA1-1FB473662768}" dt="2023-03-14T19:19:27.002" v="177" actId="1076"/>
        <pc:sldMkLst>
          <pc:docMk/>
          <pc:sldMk cId="1331318465" sldId="354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1331318465" sldId="354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29.947" v="158"/>
          <ac:spMkLst>
            <pc:docMk/>
            <pc:sldMk cId="1331318465" sldId="354"/>
            <ac:spMk id="4" creationId="{CA09A158-EC82-E2F9-EBC4-478F83841027}"/>
          </ac:spMkLst>
        </pc:spChg>
        <pc:spChg chg="mod">
          <ac:chgData name="Charles Robbins" userId="2a2c6b74727e6a50" providerId="LiveId" clId="{271FA089-964A-4062-8AA1-1FB473662768}" dt="2023-03-14T19:19:27.002" v="177" actId="1076"/>
          <ac:spMkLst>
            <pc:docMk/>
            <pc:sldMk cId="1331318465" sldId="354"/>
            <ac:spMk id="6" creationId="{31BBA7DC-6DD7-7591-F374-3BD6E70BFC00}"/>
          </ac:spMkLst>
        </pc:spChg>
        <pc:spChg chg="del mod">
          <ac:chgData name="Charles Robbins" userId="2a2c6b74727e6a50" providerId="LiveId" clId="{271FA089-964A-4062-8AA1-1FB473662768}" dt="2023-03-14T19:18:29.672" v="157" actId="478"/>
          <ac:spMkLst>
            <pc:docMk/>
            <pc:sldMk cId="1331318465" sldId="354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23.439" v="155"/>
        <pc:sldMkLst>
          <pc:docMk/>
          <pc:sldMk cId="2551035836" sldId="355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551035836" sldId="355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23.439" v="155"/>
          <ac:spMkLst>
            <pc:docMk/>
            <pc:sldMk cId="2551035836" sldId="355"/>
            <ac:spMk id="5" creationId="{F0E0159B-FF34-AE9A-258B-70EAF6578B92}"/>
          </ac:spMkLst>
        </pc:spChg>
        <pc:spChg chg="del">
          <ac:chgData name="Charles Robbins" userId="2a2c6b74727e6a50" providerId="LiveId" clId="{271FA089-964A-4062-8AA1-1FB473662768}" dt="2023-03-14T19:18:22.985" v="154" actId="478"/>
          <ac:spMkLst>
            <pc:docMk/>
            <pc:sldMk cId="2551035836" sldId="355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14.522" v="153"/>
        <pc:sldMkLst>
          <pc:docMk/>
          <pc:sldMk cId="2462810754" sldId="356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462810754" sldId="356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14.522" v="153"/>
          <ac:spMkLst>
            <pc:docMk/>
            <pc:sldMk cId="2462810754" sldId="356"/>
            <ac:spMk id="5" creationId="{280BB65D-8030-EAB2-15A3-2E6AA5FEDF35}"/>
          </ac:spMkLst>
        </pc:spChg>
        <pc:spChg chg="del">
          <ac:chgData name="Charles Robbins" userId="2a2c6b74727e6a50" providerId="LiveId" clId="{271FA089-964A-4062-8AA1-1FB473662768}" dt="2023-03-14T19:18:13.951" v="152" actId="478"/>
          <ac:spMkLst>
            <pc:docMk/>
            <pc:sldMk cId="2462810754" sldId="356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09.327" v="151"/>
        <pc:sldMkLst>
          <pc:docMk/>
          <pc:sldMk cId="3924141839" sldId="357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924141839" sldId="357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09.327" v="151"/>
          <ac:spMkLst>
            <pc:docMk/>
            <pc:sldMk cId="3924141839" sldId="357"/>
            <ac:spMk id="4" creationId="{6F203728-340E-CF52-0814-43A48CC80E63}"/>
          </ac:spMkLst>
        </pc:spChg>
        <pc:spChg chg="del">
          <ac:chgData name="Charles Robbins" userId="2a2c6b74727e6a50" providerId="LiveId" clId="{271FA089-964A-4062-8AA1-1FB473662768}" dt="2023-03-14T19:18:08.686" v="150" actId="478"/>
          <ac:spMkLst>
            <pc:docMk/>
            <pc:sldMk cId="3924141839" sldId="357"/>
            <ac:spMk id="270" creationId="{4F76DCF6-CA8D-CAB3-DD2F-BDE938DAB96E}"/>
          </ac:spMkLst>
        </pc:spChg>
      </pc:sldChg>
      <pc:sldChg chg="addSp delSp modSp mod">
        <pc:chgData name="Charles Robbins" userId="2a2c6b74727e6a50" providerId="LiveId" clId="{271FA089-964A-4062-8AA1-1FB473662768}" dt="2023-03-14T19:18:04.064" v="149"/>
        <pc:sldMkLst>
          <pc:docMk/>
          <pc:sldMk cId="3477212814" sldId="358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477212814" sldId="358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4T19:18:04.064" v="149"/>
          <ac:spMkLst>
            <pc:docMk/>
            <pc:sldMk cId="3477212814" sldId="358"/>
            <ac:spMk id="4" creationId="{771DB221-85EE-63E6-356D-1700D21EBB18}"/>
          </ac:spMkLst>
        </pc:spChg>
        <pc:spChg chg="del">
          <ac:chgData name="Charles Robbins" userId="2a2c6b74727e6a50" providerId="LiveId" clId="{271FA089-964A-4062-8AA1-1FB473662768}" dt="2023-03-14T19:18:03.671" v="148" actId="478"/>
          <ac:spMkLst>
            <pc:docMk/>
            <pc:sldMk cId="3477212814" sldId="358"/>
            <ac:spMk id="270" creationId="{4F76DCF6-CA8D-CAB3-DD2F-BDE938DAB96E}"/>
          </ac:spMkLst>
        </pc:spChg>
      </pc:sldChg>
      <pc:sldChg chg="modSp mod">
        <pc:chgData name="Charles Robbins" userId="2a2c6b74727e6a50" providerId="LiveId" clId="{271FA089-964A-4062-8AA1-1FB473662768}" dt="2023-03-14T19:17:53.231" v="147" actId="20577"/>
        <pc:sldMkLst>
          <pc:docMk/>
          <pc:sldMk cId="2080010443" sldId="359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080010443" sldId="359"/>
            <ac:spMk id="3" creationId="{C8ED50DA-DABB-E675-4D0D-60D28705600C}"/>
          </ac:spMkLst>
        </pc:spChg>
        <pc:spChg chg="mod">
          <ac:chgData name="Charles Robbins" userId="2a2c6b74727e6a50" providerId="LiveId" clId="{271FA089-964A-4062-8AA1-1FB473662768}" dt="2023-03-14T19:17:53.231" v="147" actId="20577"/>
          <ac:spMkLst>
            <pc:docMk/>
            <pc:sldMk cId="2080010443" sldId="359"/>
            <ac:spMk id="270" creationId="{4F76DCF6-CA8D-CAB3-DD2F-BDE938DAB96E}"/>
          </ac:spMkLst>
        </pc:spChg>
      </pc:sldChg>
      <pc:sldChg chg="modSp">
        <pc:chgData name="Charles Robbins" userId="2a2c6b74727e6a50" providerId="LiveId" clId="{271FA089-964A-4062-8AA1-1FB473662768}" dt="2023-03-14T19:04:58.667" v="1"/>
        <pc:sldMkLst>
          <pc:docMk/>
          <pc:sldMk cId="3979219018" sldId="368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3979219018" sldId="368"/>
            <ac:spMk id="7" creationId="{E3AF07F9-350E-94A6-DEAA-5B95914664C4}"/>
          </ac:spMkLst>
        </pc:spChg>
      </pc:sldChg>
      <pc:sldChg chg="addSp delSp modSp mod">
        <pc:chgData name="Charles Robbins" userId="2a2c6b74727e6a50" providerId="LiveId" clId="{271FA089-964A-4062-8AA1-1FB473662768}" dt="2023-03-15T19:18:41.980" v="907" actId="20577"/>
        <pc:sldMkLst>
          <pc:docMk/>
          <pc:sldMk cId="2370470521" sldId="369"/>
        </pc:sldMkLst>
        <pc:spChg chg="mod">
          <ac:chgData name="Charles Robbins" userId="2a2c6b74727e6a50" providerId="LiveId" clId="{271FA089-964A-4062-8AA1-1FB473662768}" dt="2023-03-14T19:04:58.667" v="1"/>
          <ac:spMkLst>
            <pc:docMk/>
            <pc:sldMk cId="2370470521" sldId="369"/>
            <ac:spMk id="3" creationId="{C8ED50DA-DABB-E675-4D0D-60D28705600C}"/>
          </ac:spMkLst>
        </pc:spChg>
        <pc:spChg chg="add mod">
          <ac:chgData name="Charles Robbins" userId="2a2c6b74727e6a50" providerId="LiveId" clId="{271FA089-964A-4062-8AA1-1FB473662768}" dt="2023-03-15T19:18:41.980" v="907" actId="20577"/>
          <ac:spMkLst>
            <pc:docMk/>
            <pc:sldMk cId="2370470521" sldId="369"/>
            <ac:spMk id="4" creationId="{AA563DFA-5A62-7926-7DA6-E6E203EAAAAB}"/>
          </ac:spMkLst>
        </pc:spChg>
        <pc:spChg chg="add mod">
          <ac:chgData name="Charles Robbins" userId="2a2c6b74727e6a50" providerId="LiveId" clId="{271FA089-964A-4062-8AA1-1FB473662768}" dt="2023-03-14T19:18:40.454" v="160"/>
          <ac:spMkLst>
            <pc:docMk/>
            <pc:sldMk cId="2370470521" sldId="369"/>
            <ac:spMk id="6" creationId="{0460B8C3-0CC9-C6F1-1B69-FADCC77F538F}"/>
          </ac:spMkLst>
        </pc:spChg>
        <pc:spChg chg="mod">
          <ac:chgData name="Charles Robbins" userId="2a2c6b74727e6a50" providerId="LiveId" clId="{271FA089-964A-4062-8AA1-1FB473662768}" dt="2023-03-14T19:42:30.285" v="467" actId="207"/>
          <ac:spMkLst>
            <pc:docMk/>
            <pc:sldMk cId="2370470521" sldId="369"/>
            <ac:spMk id="41" creationId="{DF57DDA8-40A3-8F37-7456-7BFD3EE876F8}"/>
          </ac:spMkLst>
        </pc:spChg>
        <pc:spChg chg="mod">
          <ac:chgData name="Charles Robbins" userId="2a2c6b74727e6a50" providerId="LiveId" clId="{271FA089-964A-4062-8AA1-1FB473662768}" dt="2023-03-14T19:42:19.917" v="461" actId="207"/>
          <ac:spMkLst>
            <pc:docMk/>
            <pc:sldMk cId="2370470521" sldId="369"/>
            <ac:spMk id="48" creationId="{94F69B69-563D-1FE8-0904-04850CC4A2A4}"/>
          </ac:spMkLst>
        </pc:spChg>
        <pc:spChg chg="mod">
          <ac:chgData name="Charles Robbins" userId="2a2c6b74727e6a50" providerId="LiveId" clId="{271FA089-964A-4062-8AA1-1FB473662768}" dt="2023-03-14T19:42:22.944" v="465" actId="207"/>
          <ac:spMkLst>
            <pc:docMk/>
            <pc:sldMk cId="2370470521" sldId="369"/>
            <ac:spMk id="51" creationId="{8F951396-642D-9CDF-23CF-CAC3084A5617}"/>
          </ac:spMkLst>
        </pc:spChg>
        <pc:spChg chg="mod">
          <ac:chgData name="Charles Robbins" userId="2a2c6b74727e6a50" providerId="LiveId" clId="{271FA089-964A-4062-8AA1-1FB473662768}" dt="2023-03-14T19:42:21.848" v="463" actId="207"/>
          <ac:spMkLst>
            <pc:docMk/>
            <pc:sldMk cId="2370470521" sldId="369"/>
            <ac:spMk id="59" creationId="{B48D550F-04B7-5B72-35C2-8AFEC0E8D2F7}"/>
          </ac:spMkLst>
        </pc:spChg>
        <pc:spChg chg="mod">
          <ac:chgData name="Charles Robbins" userId="2a2c6b74727e6a50" providerId="LiveId" clId="{271FA089-964A-4062-8AA1-1FB473662768}" dt="2023-03-14T19:42:17.117" v="458" actId="207"/>
          <ac:spMkLst>
            <pc:docMk/>
            <pc:sldMk cId="2370470521" sldId="369"/>
            <ac:spMk id="195" creationId="{60B1CADB-4772-551A-EE2C-0668502D8CEF}"/>
          </ac:spMkLst>
        </pc:spChg>
        <pc:spChg chg="del">
          <ac:chgData name="Charles Robbins" userId="2a2c6b74727e6a50" providerId="LiveId" clId="{271FA089-964A-4062-8AA1-1FB473662768}" dt="2023-03-14T19:18:40.046" v="159" actId="478"/>
          <ac:spMkLst>
            <pc:docMk/>
            <pc:sldMk cId="2370470521" sldId="369"/>
            <ac:spMk id="270" creationId="{4F76DCF6-CA8D-CAB3-DD2F-BDE938DAB96E}"/>
          </ac:spMkLst>
        </pc:spChg>
      </pc:sldChg>
      <pc:sldChg chg="addSp delSp modSp add mod">
        <pc:chgData name="Charles Robbins" userId="2a2c6b74727e6a50" providerId="LiveId" clId="{271FA089-964A-4062-8AA1-1FB473662768}" dt="2023-03-15T19:15:12.223" v="878" actId="14100"/>
        <pc:sldMkLst>
          <pc:docMk/>
          <pc:sldMk cId="1804350221" sldId="370"/>
        </pc:sldMkLst>
        <pc:spChg chg="add mod">
          <ac:chgData name="Charles Robbins" userId="2a2c6b74727e6a50" providerId="LiveId" clId="{271FA089-964A-4062-8AA1-1FB473662768}" dt="2023-03-14T19:31:39.016" v="232" actId="1076"/>
          <ac:spMkLst>
            <pc:docMk/>
            <pc:sldMk cId="1804350221" sldId="370"/>
            <ac:spMk id="4" creationId="{5DF6579B-1D03-FE0C-F411-DAF3FE098CFE}"/>
          </ac:spMkLst>
        </pc:spChg>
        <pc:spChg chg="del">
          <ac:chgData name="Charles Robbins" userId="2a2c6b74727e6a50" providerId="LiveId" clId="{271FA089-964A-4062-8AA1-1FB473662768}" dt="2023-03-14T19:42:57.547" v="469" actId="478"/>
          <ac:spMkLst>
            <pc:docMk/>
            <pc:sldMk cId="1804350221" sldId="370"/>
            <ac:spMk id="5" creationId="{437D1A0C-F4E5-2F6F-7AEA-926BE486C763}"/>
          </ac:spMkLst>
        </pc:spChg>
        <pc:spChg chg="add mod">
          <ac:chgData name="Charles Robbins" userId="2a2c6b74727e6a50" providerId="LiveId" clId="{271FA089-964A-4062-8AA1-1FB473662768}" dt="2023-03-14T20:49:15.880" v="863" actId="14100"/>
          <ac:spMkLst>
            <pc:docMk/>
            <pc:sldMk cId="1804350221" sldId="370"/>
            <ac:spMk id="6" creationId="{E77F8310-9D37-78E4-2BAA-E325C75DA4EB}"/>
          </ac:spMkLst>
        </pc:spChg>
        <pc:spChg chg="add mod">
          <ac:chgData name="Charles Robbins" userId="2a2c6b74727e6a50" providerId="LiveId" clId="{271FA089-964A-4062-8AA1-1FB473662768}" dt="2023-03-14T19:34:02.162" v="328" actId="1076"/>
          <ac:spMkLst>
            <pc:docMk/>
            <pc:sldMk cId="1804350221" sldId="370"/>
            <ac:spMk id="7" creationId="{25DA9090-11FA-E052-5E2E-B7F072C94DE3}"/>
          </ac:spMkLst>
        </pc:spChg>
        <pc:spChg chg="mod">
          <ac:chgData name="Charles Robbins" userId="2a2c6b74727e6a50" providerId="LiveId" clId="{271FA089-964A-4062-8AA1-1FB473662768}" dt="2023-03-14T19:33:26.631" v="324" actId="14100"/>
          <ac:spMkLst>
            <pc:docMk/>
            <pc:sldMk cId="1804350221" sldId="370"/>
            <ac:spMk id="263" creationId="{C56ADF42-39CE-3FA2-0B1C-7F0A7C1D2C16}"/>
          </ac:spMkLst>
        </pc:spChg>
        <pc:spChg chg="mod">
          <ac:chgData name="Charles Robbins" userId="2a2c6b74727e6a50" providerId="LiveId" clId="{271FA089-964A-4062-8AA1-1FB473662768}" dt="2023-03-15T19:15:12.223" v="878" actId="14100"/>
          <ac:spMkLst>
            <pc:docMk/>
            <pc:sldMk cId="1804350221" sldId="370"/>
            <ac:spMk id="270" creationId="{4F76DCF6-CA8D-CAB3-DD2F-BDE938DAB96E}"/>
          </ac:spMkLst>
        </pc:spChg>
        <pc:cxnChg chg="mod">
          <ac:chgData name="Charles Robbins" userId="2a2c6b74727e6a50" providerId="LiveId" clId="{271FA089-964A-4062-8AA1-1FB473662768}" dt="2023-03-14T19:54:29.773" v="726" actId="1076"/>
          <ac:cxnSpMkLst>
            <pc:docMk/>
            <pc:sldMk cId="1804350221" sldId="370"/>
            <ac:cxnSpMk id="53" creationId="{55141770-A73F-627A-7BA3-25C97E296B2B}"/>
          </ac:cxnSpMkLst>
        </pc:cxnChg>
        <pc:cxnChg chg="mod">
          <ac:chgData name="Charles Robbins" userId="2a2c6b74727e6a50" providerId="LiveId" clId="{271FA089-964A-4062-8AA1-1FB473662768}" dt="2023-03-14T20:48:18.789" v="861" actId="14100"/>
          <ac:cxnSpMkLst>
            <pc:docMk/>
            <pc:sldMk cId="1804350221" sldId="370"/>
            <ac:cxnSpMk id="63" creationId="{CCEDEBB4-F029-91AD-AC5E-BAD74FF4F416}"/>
          </ac:cxnSpMkLst>
        </pc:cxnChg>
        <pc:cxnChg chg="mod">
          <ac:chgData name="Charles Robbins" userId="2a2c6b74727e6a50" providerId="LiveId" clId="{271FA089-964A-4062-8AA1-1FB473662768}" dt="2023-03-14T20:48:23.757" v="862" actId="14100"/>
          <ac:cxnSpMkLst>
            <pc:docMk/>
            <pc:sldMk cId="1804350221" sldId="370"/>
            <ac:cxnSpMk id="196" creationId="{426402AC-7563-4553-9BC8-C0F9197B76E3}"/>
          </ac:cxnSpMkLst>
        </pc:cxnChg>
      </pc:sldChg>
      <pc:sldChg chg="addSp delSp modSp add mod">
        <pc:chgData name="Charles Robbins" userId="2a2c6b74727e6a50" providerId="LiveId" clId="{271FA089-964A-4062-8AA1-1FB473662768}" dt="2023-03-15T19:17:49.834" v="887" actId="113"/>
        <pc:sldMkLst>
          <pc:docMk/>
          <pc:sldMk cId="2146441508" sldId="371"/>
        </pc:sldMkLst>
        <pc:spChg chg="mod">
          <ac:chgData name="Charles Robbins" userId="2a2c6b74727e6a50" providerId="LiveId" clId="{271FA089-964A-4062-8AA1-1FB473662768}" dt="2023-03-14T20:43:42.697" v="745" actId="1076"/>
          <ac:spMkLst>
            <pc:docMk/>
            <pc:sldMk cId="2146441508" sldId="371"/>
            <ac:spMk id="4" creationId="{5DF6579B-1D03-FE0C-F411-DAF3FE098CFE}"/>
          </ac:spMkLst>
        </pc:spChg>
        <pc:spChg chg="del">
          <ac:chgData name="Charles Robbins" userId="2a2c6b74727e6a50" providerId="LiveId" clId="{271FA089-964A-4062-8AA1-1FB473662768}" dt="2023-03-14T19:54:41.126" v="727" actId="478"/>
          <ac:spMkLst>
            <pc:docMk/>
            <pc:sldMk cId="2146441508" sldId="371"/>
            <ac:spMk id="5" creationId="{437D1A0C-F4E5-2F6F-7AEA-926BE486C763}"/>
          </ac:spMkLst>
        </pc:spChg>
        <pc:spChg chg="mod">
          <ac:chgData name="Charles Robbins" userId="2a2c6b74727e6a50" providerId="LiveId" clId="{271FA089-964A-4062-8AA1-1FB473662768}" dt="2023-03-14T20:47:30.556" v="860" actId="5793"/>
          <ac:spMkLst>
            <pc:docMk/>
            <pc:sldMk cId="2146441508" sldId="371"/>
            <ac:spMk id="6" creationId="{E77F8310-9D37-78E4-2BAA-E325C75DA4EB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8" creationId="{A7051DB0-964C-2003-5C74-66283763502F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9" creationId="{BCBAFC8A-1CE0-6E11-AA89-498574E0AFF9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0" creationId="{3741B857-76B2-77D5-7599-1D6EF8E7B9DE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1" creationId="{C5A4866B-8D7A-DFD3-2F51-9DEF50B1E294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2" creationId="{931B820E-C533-AA8C-1666-C5191277FEC4}"/>
          </ac:spMkLst>
        </pc:spChg>
        <pc:spChg chg="add mod">
          <ac:chgData name="Charles Robbins" userId="2a2c6b74727e6a50" providerId="LiveId" clId="{271FA089-964A-4062-8AA1-1FB473662768}" dt="2023-03-14T19:56:32.797" v="732" actId="1076"/>
          <ac:spMkLst>
            <pc:docMk/>
            <pc:sldMk cId="2146441508" sldId="371"/>
            <ac:spMk id="13" creationId="{EFEC0B4B-629A-69DF-FD88-CC56924C0CC4}"/>
          </ac:spMkLst>
        </pc:spChg>
        <pc:spChg chg="mod">
          <ac:chgData name="Charles Robbins" userId="2a2c6b74727e6a50" providerId="LiveId" clId="{271FA089-964A-4062-8AA1-1FB473662768}" dt="2023-03-15T19:17:32.592" v="883" actId="113"/>
          <ac:spMkLst>
            <pc:docMk/>
            <pc:sldMk cId="2146441508" sldId="371"/>
            <ac:spMk id="41" creationId="{DF57DDA8-40A3-8F37-7456-7BFD3EE876F8}"/>
          </ac:spMkLst>
        </pc:spChg>
        <pc:spChg chg="mod">
          <ac:chgData name="Charles Robbins" userId="2a2c6b74727e6a50" providerId="LiveId" clId="{271FA089-964A-4062-8AA1-1FB473662768}" dt="2023-03-15T19:17:41.013" v="885" actId="113"/>
          <ac:spMkLst>
            <pc:docMk/>
            <pc:sldMk cId="2146441508" sldId="371"/>
            <ac:spMk id="51" creationId="{8F951396-642D-9CDF-23CF-CAC3084A5617}"/>
          </ac:spMkLst>
        </pc:spChg>
        <pc:spChg chg="mod">
          <ac:chgData name="Charles Robbins" userId="2a2c6b74727e6a50" providerId="LiveId" clId="{271FA089-964A-4062-8AA1-1FB473662768}" dt="2023-03-15T19:17:49.834" v="887" actId="113"/>
          <ac:spMkLst>
            <pc:docMk/>
            <pc:sldMk cId="2146441508" sldId="371"/>
            <ac:spMk id="59" creationId="{B48D550F-04B7-5B72-35C2-8AFEC0E8D2F7}"/>
          </ac:spMkLst>
        </pc:spChg>
        <pc:cxnChg chg="mod">
          <ac:chgData name="Charles Robbins" userId="2a2c6b74727e6a50" providerId="LiveId" clId="{271FA089-964A-4062-8AA1-1FB473662768}" dt="2023-03-14T20:00:13.477" v="735" actId="14100"/>
          <ac:cxnSpMkLst>
            <pc:docMk/>
            <pc:sldMk cId="2146441508" sldId="371"/>
            <ac:cxnSpMk id="196" creationId="{426402AC-7563-4553-9BC8-C0F9197B76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7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12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B9FFA-EFC6-6BCF-F5F2-E1A320D5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6FC31-2BDE-53EC-6612-AB9BEBBDC4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CBD48-2129-431F-B627-2524F21F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A9600-D855-4FA1-A7AD-940D5A70DC4B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3A58DD-FC96-D5BE-BC27-54916F698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BA53E-32C7-C2E2-FD40-E5483970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FB29-FDCE-46C5-A5B5-2419EFEC998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1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4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2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76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854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72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15BB1-E51F-4867-A992-B82D26C68E64}" type="datetimeFigureOut">
              <a:rPr lang="en-US" smtClean="0"/>
              <a:t>3/15/2023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2BE1E-0520-47A0-A68C-230B81E15C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69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scienceshow.com/2010/06/bring-us-your-burning-science-questions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237175"/>
            <a:ext cx="7924800" cy="3967871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The OhCR</a:t>
            </a:r>
            <a:br>
              <a:rPr lang="en-US" sz="6200" dirty="0"/>
            </a:br>
            <a:r>
              <a:rPr lang="en-US" sz="2400" i="1" dirty="0">
                <a:latin typeface="Calibri" panose="020F0502020204030204" pitchFamily="34" charset="0"/>
                <a:ea typeface="Times New Roman" panose="02020603050405020304" pitchFamily="18" charset="0"/>
              </a:rPr>
              <a:t>‘Building a More Cyber Secure Ohio’</a:t>
            </a:r>
            <a:br>
              <a:rPr lang="en-US" sz="2000" i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en-US" sz="6200" dirty="0"/>
            </a:br>
            <a:endParaRPr lang="en-US" sz="6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4311B-EC27-417D-89A0-BD3EC0FA7B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40481"/>
            <a:ext cx="9144000" cy="1688782"/>
          </a:xfrm>
        </p:spPr>
        <p:txBody>
          <a:bodyPr>
            <a:norm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CC2027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Make a Data Flow Chart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March 14, 2023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0086A670-73E6-4852-9977-276CEAD09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18861"/>
            <a:ext cx="1036320" cy="10101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B86B05-6691-CDDC-2587-B8CC80E2376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1316826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205276" y="1271179"/>
            <a:ext cx="150030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38093-DDB7-DB24-C5FA-69253D496437}"/>
              </a:ext>
            </a:extLst>
          </p:cNvPr>
          <p:cNvSpPr txBox="1"/>
          <p:nvPr/>
        </p:nvSpPr>
        <p:spPr>
          <a:xfrm>
            <a:off x="8828955" y="161308"/>
            <a:ext cx="3015718" cy="65556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‘MyPaymentPlus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1DB221-85EE-63E6-356D-1700D21EBB18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2128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D1A0C-F4E5-2F6F-7AEA-926BE486C763}"/>
              </a:ext>
            </a:extLst>
          </p:cNvPr>
          <p:cNvSpPr txBox="1"/>
          <p:nvPr/>
        </p:nvSpPr>
        <p:spPr>
          <a:xfrm>
            <a:off x="8825880" y="2416829"/>
            <a:ext cx="2841142" cy="3477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/ Parent Balance.csv’.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</p:spTree>
    <p:extLst>
      <p:ext uri="{BB962C8B-B14F-4D97-AF65-F5344CB8AC3E}">
        <p14:creationId xmlns:p14="http://schemas.microsoft.com/office/powerpoint/2010/main" val="208001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1947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24948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523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3751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 International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6579B-1D03-FE0C-F411-DAF3FE098CFE}"/>
              </a:ext>
            </a:extLst>
          </p:cNvPr>
          <p:cNvSpPr txBox="1"/>
          <p:nvPr/>
        </p:nvSpPr>
        <p:spPr>
          <a:xfrm>
            <a:off x="1803652" y="3911937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7F8310-9D37-78E4-2BAA-E325C75DA4EB}"/>
              </a:ext>
            </a:extLst>
          </p:cNvPr>
          <p:cNvSpPr txBox="1"/>
          <p:nvPr/>
        </p:nvSpPr>
        <p:spPr>
          <a:xfrm>
            <a:off x="8852859" y="2413958"/>
            <a:ext cx="3007046" cy="34778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Other notes can be added.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Research shows that Horizon Software data is shared outside the US.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Their servers are not confined to the US.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Their policies allow for data sharing.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All these note should be added to describe the protection of data.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A9090-11FA-E052-5E2E-B7F072C94DE3}"/>
              </a:ext>
            </a:extLst>
          </p:cNvPr>
          <p:cNvSpPr txBox="1"/>
          <p:nvPr/>
        </p:nvSpPr>
        <p:spPr>
          <a:xfrm>
            <a:off x="7341620" y="3911492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</p:spTree>
    <p:extLst>
      <p:ext uri="{BB962C8B-B14F-4D97-AF65-F5344CB8AC3E}">
        <p14:creationId xmlns:p14="http://schemas.microsoft.com/office/powerpoint/2010/main" val="1804350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1947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523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TextBox 269">
            <a:extLst>
              <a:ext uri="{FF2B5EF4-FFF2-40B4-BE49-F238E27FC236}">
                <a16:creationId xmlns:a16="http://schemas.microsoft.com/office/drawing/2014/main" id="{4F76DCF6-CA8D-CAB3-DD2F-BDE938DAB96E}"/>
              </a:ext>
            </a:extLst>
          </p:cNvPr>
          <p:cNvSpPr txBox="1"/>
          <p:nvPr/>
        </p:nvSpPr>
        <p:spPr>
          <a:xfrm>
            <a:off x="3062645" y="4462183"/>
            <a:ext cx="2009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6579B-1D03-FE0C-F411-DAF3FE098CFE}"/>
              </a:ext>
            </a:extLst>
          </p:cNvPr>
          <p:cNvSpPr txBox="1"/>
          <p:nvPr/>
        </p:nvSpPr>
        <p:spPr>
          <a:xfrm>
            <a:off x="1803652" y="3911937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7F8310-9D37-78E4-2BAA-E325C75DA4EB}"/>
              </a:ext>
            </a:extLst>
          </p:cNvPr>
          <p:cNvSpPr txBox="1"/>
          <p:nvPr/>
        </p:nvSpPr>
        <p:spPr>
          <a:xfrm>
            <a:off x="2532129" y="5128051"/>
            <a:ext cx="6169255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Use the PII (blue), PHI (red) and PFI (green) colors to show the type of data in storage.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A9090-11FA-E052-5E2E-B7F072C94DE3}"/>
              </a:ext>
            </a:extLst>
          </p:cNvPr>
          <p:cNvSpPr txBox="1"/>
          <p:nvPr/>
        </p:nvSpPr>
        <p:spPr>
          <a:xfrm>
            <a:off x="7341620" y="3911492"/>
            <a:ext cx="12915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Data is shared outside the US</a:t>
            </a:r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A7051DB0-964C-2003-5C74-66283763502F}"/>
              </a:ext>
            </a:extLst>
          </p:cNvPr>
          <p:cNvSpPr/>
          <p:nvPr/>
        </p:nvSpPr>
        <p:spPr>
          <a:xfrm>
            <a:off x="9716711" y="3417885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BCBAFC8A-1CE0-6E11-AA89-498574E0AFF9}"/>
              </a:ext>
            </a:extLst>
          </p:cNvPr>
          <p:cNvSpPr/>
          <p:nvPr/>
        </p:nvSpPr>
        <p:spPr>
          <a:xfrm>
            <a:off x="9716711" y="4184456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File</a:t>
            </a:r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3741B857-76B2-77D5-7599-1D6EF8E7B9DE}"/>
              </a:ext>
            </a:extLst>
          </p:cNvPr>
          <p:cNvSpPr/>
          <p:nvPr/>
        </p:nvSpPr>
        <p:spPr>
          <a:xfrm>
            <a:off x="9716711" y="4951027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C5A4866B-8D7A-DFD3-2F51-9DEF50B1E294}"/>
              </a:ext>
            </a:extLst>
          </p:cNvPr>
          <p:cNvSpPr txBox="1">
            <a:spLocks/>
          </p:cNvSpPr>
          <p:nvPr/>
        </p:nvSpPr>
        <p:spPr>
          <a:xfrm>
            <a:off x="10815490" y="3598813"/>
            <a:ext cx="595953" cy="215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PII</a:t>
            </a:r>
          </a:p>
          <a:p>
            <a:pPr marL="0" indent="0">
              <a:buNone/>
            </a:pPr>
            <a:endParaRPr lang="en-US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PHI</a:t>
            </a: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PFI</a:t>
            </a:r>
            <a:endParaRPr lang="en-US" sz="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1B820E-C533-AA8C-1666-C5191277FEC4}"/>
              </a:ext>
            </a:extLst>
          </p:cNvPr>
          <p:cNvSpPr txBox="1"/>
          <p:nvPr/>
        </p:nvSpPr>
        <p:spPr>
          <a:xfrm>
            <a:off x="9523503" y="2899646"/>
            <a:ext cx="1887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/>
              <a:t>Data Type Legend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EC0B4B-629A-69DF-FD88-CC56924C0CC4}"/>
              </a:ext>
            </a:extLst>
          </p:cNvPr>
          <p:cNvSpPr/>
          <p:nvPr/>
        </p:nvSpPr>
        <p:spPr>
          <a:xfrm>
            <a:off x="9318786" y="2793596"/>
            <a:ext cx="2297373" cy="30298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41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3953D-8176-4C6F-AD14-4B480050D1D9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2DFCBDB-CA1F-4AFA-8CEA-FB375C75A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n-US" sz="6200" dirty="0"/>
              <a:t>Questions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3ED19960-165A-4897-A58E-7C82DFBDEC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83256" y="2291316"/>
            <a:ext cx="3825488" cy="3825488"/>
          </a:xfr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CA3041-7632-163E-3EC2-7FAFCBE55B4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65691"/>
          </a:xfr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8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  <a:endParaRPr lang="en-US" dirty="0">
              <a:effectLst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C32611D-D80C-B4E5-9E38-CE11F480C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57B81-54DF-48C6-0EBB-44F3708E31C7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</p:spTree>
    <p:extLst>
      <p:ext uri="{BB962C8B-B14F-4D97-AF65-F5344CB8AC3E}">
        <p14:creationId xmlns:p14="http://schemas.microsoft.com/office/powerpoint/2010/main" val="40911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39A8-8B84-6BD5-8B2C-12FAFDA6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>
                <a:latin typeface="Calibri" panose="020F0502020204030204" pitchFamily="34" charset="0"/>
              </a:rPr>
              <a:t>Data Flows in your Organization</a:t>
            </a:r>
            <a:endParaRPr lang="en-US" b="1" i="0" u="none" strike="noStrike" baseline="0" dirty="0">
              <a:latin typeface="Times New Roman" panose="02020603050405020304" pitchFamily="18" charset="0"/>
            </a:endParaRP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5F1D005-2255-A431-7373-87F72D6D4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AF07F9-350E-94A6-DEAA-5B95914664C4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F4D0C3-1D75-0CC4-D3C3-40ACE81E8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48618" cy="4052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Your Organization </a:t>
            </a:r>
          </a:p>
          <a:p>
            <a:pPr marL="0" indent="0">
              <a:buNone/>
            </a:pPr>
            <a:r>
              <a:rPr lang="en-US" sz="1800" dirty="0"/>
              <a:t>Data flows give our organization a visual image of our business practices as well as where our data is located.</a:t>
            </a:r>
          </a:p>
          <a:p>
            <a:pPr marL="0" indent="0">
              <a:buNone/>
            </a:pPr>
            <a:r>
              <a:rPr lang="en-US" sz="1800" dirty="0"/>
              <a:t>The list to the right show common data flows in a School District.</a:t>
            </a:r>
          </a:p>
          <a:p>
            <a:pPr marL="0" indent="0">
              <a:buNone/>
            </a:pPr>
            <a:r>
              <a:rPr lang="en-US" sz="1800" dirty="0"/>
              <a:t>In this lesson, we will create a simple data flow, so we can train the department managers to create cybersecurity data flows that are useful to the entire organization team.</a:t>
            </a:r>
            <a:endParaRPr lang="en-US" sz="2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8209C42-FE0B-B81B-7360-9D68360E1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15397"/>
              </p:ext>
            </p:extLst>
          </p:nvPr>
        </p:nvGraphicFramePr>
        <p:xfrm>
          <a:off x="6205182" y="1979295"/>
          <a:ext cx="5148618" cy="445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1442">
                  <a:extLst>
                    <a:ext uri="{9D8B030D-6E8A-4147-A177-3AD203B41FA5}">
                      <a16:colId xmlns:a16="http://schemas.microsoft.com/office/drawing/2014/main" val="3101426067"/>
                    </a:ext>
                  </a:extLst>
                </a:gridCol>
                <a:gridCol w="4287176">
                  <a:extLst>
                    <a:ext uri="{9D8B030D-6E8A-4147-A177-3AD203B41FA5}">
                      <a16:colId xmlns:a16="http://schemas.microsoft.com/office/drawing/2014/main" val="38884986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Flow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9723726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Camera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942691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Backup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2938814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Holding and Archiving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4143668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Database Management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3071446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Education Material Flow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2091985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 Communication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88167032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Employee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93235732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 Flow - Invoicing and Payment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78009253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Financial Flow - Payroll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0865943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Grading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91978857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HVAC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28975083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Meals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103715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 Transportation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1571387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 Access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45357803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 Content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10" marR="3810" marT="3810" marB="0" anchor="b"/>
                </a:tc>
                <a:extLst>
                  <a:ext uri="{0D108BD9-81ED-4DB2-BD59-A6C34878D82A}">
                    <a16:rowId xmlns:a16="http://schemas.microsoft.com/office/drawing/2014/main" val="379742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21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859183" y="1801191"/>
            <a:ext cx="162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Data Flow Title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788128" y="5634886"/>
            <a:ext cx="1942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884073" y="2281024"/>
            <a:ext cx="1595270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219065" y="4557119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098772" y="3365632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859183" y="3173940"/>
            <a:ext cx="157252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936926" y="5389576"/>
            <a:ext cx="149477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6B3D0D-029D-4044-3CD0-F29E83BCF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 dirty="0">
                <a:latin typeface="Calibri" panose="020F0502020204030204" pitchFamily="34" charset="0"/>
              </a:rPr>
              <a:t>Data Flows Graphic Symbols</a:t>
            </a:r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4F90116-68AB-A54F-1360-A2DB64BDB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1606" y="1825624"/>
            <a:ext cx="5804848" cy="46672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Data Flow begins with a comprehensive title.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Next, we have a rectangular box with a process.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arrow shows the direction of the data flow.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circle shows a function or application in the process.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cylinder represents data storage.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The dotted line shows the flow outside our organization.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" dirty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C00000"/>
                </a:solidFill>
              </a:rPr>
              <a:t>For document control, we show the revision level and the date of the revision.</a:t>
            </a:r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3EA13489-4600-7DB2-7DBE-3F6511EE5523}"/>
              </a:ext>
            </a:extLst>
          </p:cNvPr>
          <p:cNvSpPr/>
          <p:nvPr/>
        </p:nvSpPr>
        <p:spPr>
          <a:xfrm>
            <a:off x="9564184" y="2449913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5" name="Flowchart: Magnetic Disk 4">
            <a:extLst>
              <a:ext uri="{FF2B5EF4-FFF2-40B4-BE49-F238E27FC236}">
                <a16:creationId xmlns:a16="http://schemas.microsoft.com/office/drawing/2014/main" id="{EE858B12-2854-16CA-D2C2-414FEDA1D0FB}"/>
              </a:ext>
            </a:extLst>
          </p:cNvPr>
          <p:cNvSpPr/>
          <p:nvPr/>
        </p:nvSpPr>
        <p:spPr>
          <a:xfrm>
            <a:off x="9564184" y="3216484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File</a:t>
            </a:r>
          </a:p>
        </p:txBody>
      </p:sp>
      <p:sp>
        <p:nvSpPr>
          <p:cNvPr id="7" name="Flowchart: Magnetic Disk 6">
            <a:extLst>
              <a:ext uri="{FF2B5EF4-FFF2-40B4-BE49-F238E27FC236}">
                <a16:creationId xmlns:a16="http://schemas.microsoft.com/office/drawing/2014/main" id="{B6681B0E-54FB-B2B3-8966-568EB234DC7F}"/>
              </a:ext>
            </a:extLst>
          </p:cNvPr>
          <p:cNvSpPr/>
          <p:nvPr/>
        </p:nvSpPr>
        <p:spPr>
          <a:xfrm>
            <a:off x="9564184" y="3983055"/>
            <a:ext cx="925285" cy="674523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Payment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File</a:t>
            </a: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38B67BA5-7B06-3C33-BFE4-7C169A109276}"/>
              </a:ext>
            </a:extLst>
          </p:cNvPr>
          <p:cNvSpPr txBox="1">
            <a:spLocks/>
          </p:cNvSpPr>
          <p:nvPr/>
        </p:nvSpPr>
        <p:spPr>
          <a:xfrm>
            <a:off x="10662963" y="2630841"/>
            <a:ext cx="595953" cy="215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75000"/>
                  </a:schemeClr>
                </a:solidFill>
              </a:rPr>
              <a:t>PII</a:t>
            </a:r>
          </a:p>
          <a:p>
            <a:pPr marL="0" indent="0">
              <a:buNone/>
            </a:pPr>
            <a:endParaRPr lang="en-US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PHI</a:t>
            </a: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PFI</a:t>
            </a:r>
            <a:endParaRPr lang="en-US" sz="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76D2E6-F4E9-B6FC-AA90-8E3AB348E087}"/>
              </a:ext>
            </a:extLst>
          </p:cNvPr>
          <p:cNvSpPr txBox="1"/>
          <p:nvPr/>
        </p:nvSpPr>
        <p:spPr>
          <a:xfrm>
            <a:off x="9370976" y="1931674"/>
            <a:ext cx="1887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/>
              <a:t>Data Type Legend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6EFD41-1E6C-EEBF-C08B-55F790EDD54B}"/>
              </a:ext>
            </a:extLst>
          </p:cNvPr>
          <p:cNvSpPr/>
          <p:nvPr/>
        </p:nvSpPr>
        <p:spPr>
          <a:xfrm>
            <a:off x="9166259" y="1825624"/>
            <a:ext cx="2297373" cy="30298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9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70646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0567292B-A293-383C-620A-BB8036FEDD49}"/>
              </a:ext>
            </a:extLst>
          </p:cNvPr>
          <p:cNvCxnSpPr>
            <a:cxnSpLocks/>
          </p:cNvCxnSpPr>
          <p:nvPr/>
        </p:nvCxnSpPr>
        <p:spPr>
          <a:xfrm>
            <a:off x="7940875" y="2493936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Flowchart: Magnetic Disk 58">
            <a:extLst>
              <a:ext uri="{FF2B5EF4-FFF2-40B4-BE49-F238E27FC236}">
                <a16:creationId xmlns:a16="http://schemas.microsoft.com/office/drawing/2014/main" id="{B48D550F-04B7-5B72-35C2-8AFEC0E8D2F7}"/>
              </a:ext>
            </a:extLst>
          </p:cNvPr>
          <p:cNvSpPr/>
          <p:nvPr/>
        </p:nvSpPr>
        <p:spPr>
          <a:xfrm>
            <a:off x="7478232" y="2776067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FB783B-6230-E3F7-B02D-19E313BFCD7C}"/>
              </a:ext>
            </a:extLst>
          </p:cNvPr>
          <p:cNvSpPr/>
          <p:nvPr/>
        </p:nvSpPr>
        <p:spPr>
          <a:xfrm>
            <a:off x="7357940" y="1421235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</a:t>
            </a:r>
          </a:p>
          <a:p>
            <a:pPr algn="ctr"/>
            <a:r>
              <a:rPr lang="en-US" sz="13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9023F7E-416F-A61F-3408-F053D764B69D}"/>
              </a:ext>
            </a:extLst>
          </p:cNvPr>
          <p:cNvCxnSpPr>
            <a:cxnSpLocks/>
          </p:cNvCxnSpPr>
          <p:nvPr/>
        </p:nvCxnSpPr>
        <p:spPr>
          <a:xfrm flipH="1" flipV="1">
            <a:off x="7172904" y="1271179"/>
            <a:ext cx="9626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CEDEBB4-F029-91AD-AC5E-BAD74FF4F416}"/>
              </a:ext>
            </a:extLst>
          </p:cNvPr>
          <p:cNvCxnSpPr>
            <a:cxnSpLocks/>
          </p:cNvCxnSpPr>
          <p:nvPr/>
        </p:nvCxnSpPr>
        <p:spPr>
          <a:xfrm flipV="1">
            <a:off x="8705584" y="1271179"/>
            <a:ext cx="0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C8483E1E-2182-95B3-6C02-7B8C1E97BB53}"/>
              </a:ext>
            </a:extLst>
          </p:cNvPr>
          <p:cNvCxnSpPr>
            <a:cxnSpLocks/>
          </p:cNvCxnSpPr>
          <p:nvPr/>
        </p:nvCxnSpPr>
        <p:spPr>
          <a:xfrm>
            <a:off x="7058976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426402AC-7563-4553-9BC8-C0F9197B76E3}"/>
              </a:ext>
            </a:extLst>
          </p:cNvPr>
          <p:cNvCxnSpPr>
            <a:cxnSpLocks/>
          </p:cNvCxnSpPr>
          <p:nvPr/>
        </p:nvCxnSpPr>
        <p:spPr>
          <a:xfrm>
            <a:off x="7182530" y="1271179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Rectangle 264">
            <a:extLst>
              <a:ext uri="{FF2B5EF4-FFF2-40B4-BE49-F238E27FC236}">
                <a16:creationId xmlns:a16="http://schemas.microsoft.com/office/drawing/2014/main" id="{D3AEEEEA-2174-5A43-F415-D48EA15FED60}"/>
              </a:ext>
            </a:extLst>
          </p:cNvPr>
          <p:cNvSpPr/>
          <p:nvPr/>
        </p:nvSpPr>
        <p:spPr>
          <a:xfrm>
            <a:off x="8832550" y="1596407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Balance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F47540D1-5619-4FBD-7432-35C5531DA8D8}"/>
              </a:ext>
            </a:extLst>
          </p:cNvPr>
          <p:cNvCxnSpPr>
            <a:cxnSpLocks/>
          </p:cNvCxnSpPr>
          <p:nvPr/>
        </p:nvCxnSpPr>
        <p:spPr>
          <a:xfrm>
            <a:off x="8528699" y="195758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7D1A0C-F4E5-2F6F-7AEA-926BE486C763}"/>
              </a:ext>
            </a:extLst>
          </p:cNvPr>
          <p:cNvSpPr txBox="1"/>
          <p:nvPr/>
        </p:nvSpPr>
        <p:spPr>
          <a:xfrm>
            <a:off x="5034642" y="263803"/>
            <a:ext cx="6623811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We will learn how to create this simple data flow.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563DFA-5A62-7926-7DA6-E6E203EAAAAB}"/>
              </a:ext>
            </a:extLst>
          </p:cNvPr>
          <p:cNvSpPr txBox="1"/>
          <p:nvPr/>
        </p:nvSpPr>
        <p:spPr>
          <a:xfrm>
            <a:off x="5034641" y="5173179"/>
            <a:ext cx="6623811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Tools to create a data flow are: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PowerPoint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Visio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C00000"/>
                </a:solidFill>
              </a:rPr>
              <a:t>Google Slides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60B8C3-0CC9-C6F1-1B69-FADCC77F538F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70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FE751D-429C-2B23-6695-224C2D811ABB}"/>
              </a:ext>
            </a:extLst>
          </p:cNvPr>
          <p:cNvSpPr txBox="1"/>
          <p:nvPr/>
        </p:nvSpPr>
        <p:spPr>
          <a:xfrm>
            <a:off x="3949102" y="41566"/>
            <a:ext cx="4894997" cy="5940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begin by placing a Data Flow comprehensive title at the top left of the document. 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/ Parent Pays’.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solidFill>
                <a:srgbClr val="C00000"/>
              </a:solidFill>
            </a:endParaRPr>
          </a:p>
          <a:p>
            <a:endParaRPr lang="en-US" sz="2000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revision level and the data of the current revision.</a:t>
            </a:r>
          </a:p>
        </p:txBody>
      </p:sp>
    </p:spTree>
    <p:extLst>
      <p:ext uri="{BB962C8B-B14F-4D97-AF65-F5344CB8AC3E}">
        <p14:creationId xmlns:p14="http://schemas.microsoft.com/office/powerpoint/2010/main" val="174513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 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255802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108445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BA7DC-6DD7-7591-F374-3BD6E70BFC00}"/>
              </a:ext>
            </a:extLst>
          </p:cNvPr>
          <p:cNvSpPr txBox="1"/>
          <p:nvPr/>
        </p:nvSpPr>
        <p:spPr>
          <a:xfrm>
            <a:off x="4834902" y="1248857"/>
            <a:ext cx="4894997" cy="40934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‘MyPaymentPlus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We insert ‘Horizon Software’ as the outside vendor.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09A158-EC82-E2F9-EBC4-478F83841027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318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312668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26280" y="4315400"/>
            <a:ext cx="164133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D66447-3044-D6F6-FD89-14654993175F}"/>
              </a:ext>
            </a:extLst>
          </p:cNvPr>
          <p:cNvSpPr txBox="1"/>
          <p:nvPr/>
        </p:nvSpPr>
        <p:spPr>
          <a:xfrm>
            <a:off x="4410607" y="1293647"/>
            <a:ext cx="4894997" cy="1631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‘Export.csv’.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E0159B-FF34-AE9A-258B-70EAF6578B92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035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59730" y="5005010"/>
            <a:ext cx="417696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67630" y="960402"/>
            <a:ext cx="2417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272219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983C72-205A-87BF-700F-C73AEB9EEA95}"/>
              </a:ext>
            </a:extLst>
          </p:cNvPr>
          <p:cNvSpPr txBox="1"/>
          <p:nvPr/>
        </p:nvSpPr>
        <p:spPr>
          <a:xfrm>
            <a:off x="6012572" y="960402"/>
            <a:ext cx="4894997" cy="563231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circular function symbol with ‘Nutrikids Application’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insert a cylinder storage symbol with ‘Payment File’.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cylinder storage symbol.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the dotted lines to show that the data has left our organization. We insert ‘Nutrikids’ as the outside vendor.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‘Student Cash’.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rectangular box process symbol to the circular function symbol.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0BB65D-8030-EAB2-15A3-2E6AA5FEDF35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81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Box 259">
            <a:extLst>
              <a:ext uri="{FF2B5EF4-FFF2-40B4-BE49-F238E27FC236}">
                <a16:creationId xmlns:a16="http://schemas.microsoft.com/office/drawing/2014/main" id="{9CBF2940-EA1D-22DC-278E-CF2F091D8D29}"/>
              </a:ext>
            </a:extLst>
          </p:cNvPr>
          <p:cNvSpPr txBox="1"/>
          <p:nvPr/>
        </p:nvSpPr>
        <p:spPr>
          <a:xfrm flipH="1">
            <a:off x="415454" y="41566"/>
            <a:ext cx="3883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School Meal Data Flow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C56ADF42-39CE-3FA2-0B1C-7F0A7C1D2C16}"/>
              </a:ext>
            </a:extLst>
          </p:cNvPr>
          <p:cNvSpPr txBox="1"/>
          <p:nvPr/>
        </p:nvSpPr>
        <p:spPr>
          <a:xfrm flipH="1">
            <a:off x="415454" y="5342285"/>
            <a:ext cx="3719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Revision 1 on 3-13-2023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DD835D-57F7-5C5B-E876-31BE31996304}"/>
              </a:ext>
            </a:extLst>
          </p:cNvPr>
          <p:cNvSpPr/>
          <p:nvPr/>
        </p:nvSpPr>
        <p:spPr>
          <a:xfrm>
            <a:off x="429103" y="1602238"/>
            <a:ext cx="1051983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/ Parent Pays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63A5B0-402C-51AB-75F5-BC15916B9594}"/>
              </a:ext>
            </a:extLst>
          </p:cNvPr>
          <p:cNvCxnSpPr>
            <a:cxnSpLocks/>
          </p:cNvCxnSpPr>
          <p:nvPr/>
        </p:nvCxnSpPr>
        <p:spPr>
          <a:xfrm>
            <a:off x="2362834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DF57DDA8-40A3-8F37-7456-7BFD3EE876F8}"/>
              </a:ext>
            </a:extLst>
          </p:cNvPr>
          <p:cNvSpPr/>
          <p:nvPr/>
        </p:nvSpPr>
        <p:spPr>
          <a:xfrm>
            <a:off x="1900191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2162A5D-86D8-C6A6-3B8D-AAA648A93B35}"/>
              </a:ext>
            </a:extLst>
          </p:cNvPr>
          <p:cNvSpPr/>
          <p:nvPr/>
        </p:nvSpPr>
        <p:spPr>
          <a:xfrm>
            <a:off x="1779899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300" dirty="0">
                <a:solidFill>
                  <a:schemeClr val="tx1"/>
                </a:solidFill>
              </a:rPr>
              <a:t>MyPaymentPlus Application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5D4488-6B13-09BF-4110-B3DBFE5B964D}"/>
              </a:ext>
            </a:extLst>
          </p:cNvPr>
          <p:cNvCxnSpPr>
            <a:cxnSpLocks/>
          </p:cNvCxnSpPr>
          <p:nvPr/>
        </p:nvCxnSpPr>
        <p:spPr>
          <a:xfrm>
            <a:off x="1480935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273AB46-792F-142F-0C60-714B5A35F8EA}"/>
              </a:ext>
            </a:extLst>
          </p:cNvPr>
          <p:cNvCxnSpPr>
            <a:cxnSpLocks/>
          </p:cNvCxnSpPr>
          <p:nvPr/>
        </p:nvCxnSpPr>
        <p:spPr>
          <a:xfrm>
            <a:off x="1609383" y="1271179"/>
            <a:ext cx="146157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86DDAB-A53D-5DCA-B857-B551D986BBC5}"/>
              </a:ext>
            </a:extLst>
          </p:cNvPr>
          <p:cNvCxnSpPr>
            <a:cxnSpLocks/>
          </p:cNvCxnSpPr>
          <p:nvPr/>
        </p:nvCxnSpPr>
        <p:spPr>
          <a:xfrm flipH="1" flipV="1">
            <a:off x="1604425" y="1271179"/>
            <a:ext cx="36508" cy="373383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ADB375-B0B1-C1A0-476F-DE50D5BEEC6C}"/>
              </a:ext>
            </a:extLst>
          </p:cNvPr>
          <p:cNvCxnSpPr>
            <a:cxnSpLocks/>
          </p:cNvCxnSpPr>
          <p:nvPr/>
        </p:nvCxnSpPr>
        <p:spPr>
          <a:xfrm>
            <a:off x="2945771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0FA9A51-201D-E792-89C5-97461332DA0A}"/>
              </a:ext>
            </a:extLst>
          </p:cNvPr>
          <p:cNvCxnSpPr>
            <a:cxnSpLocks/>
          </p:cNvCxnSpPr>
          <p:nvPr/>
        </p:nvCxnSpPr>
        <p:spPr>
          <a:xfrm>
            <a:off x="4176880" y="1933904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94F69B69-563D-1FE8-0904-04850CC4A2A4}"/>
              </a:ext>
            </a:extLst>
          </p:cNvPr>
          <p:cNvSpPr/>
          <p:nvPr/>
        </p:nvSpPr>
        <p:spPr>
          <a:xfrm>
            <a:off x="3234216" y="1596407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B17B87D-E79E-C26C-039E-114ABE7A43D2}"/>
              </a:ext>
            </a:extLst>
          </p:cNvPr>
          <p:cNvSpPr/>
          <p:nvPr/>
        </p:nvSpPr>
        <p:spPr>
          <a:xfrm>
            <a:off x="4461060" y="1403230"/>
            <a:ext cx="1165872" cy="10727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Nutrikids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Application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8A72304-7183-C1F6-3D78-36C998BDF8DF}"/>
              </a:ext>
            </a:extLst>
          </p:cNvPr>
          <p:cNvCxnSpPr>
            <a:cxnSpLocks/>
          </p:cNvCxnSpPr>
          <p:nvPr/>
        </p:nvCxnSpPr>
        <p:spPr>
          <a:xfrm>
            <a:off x="5034642" y="2475931"/>
            <a:ext cx="0" cy="28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8F951396-642D-9CDF-23CF-CAC3084A5617}"/>
              </a:ext>
            </a:extLst>
          </p:cNvPr>
          <p:cNvSpPr/>
          <p:nvPr/>
        </p:nvSpPr>
        <p:spPr>
          <a:xfrm>
            <a:off x="4571999" y="2758062"/>
            <a:ext cx="925285" cy="111994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Payment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File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161D242-7727-7B69-7344-E6B7D6AE38DF}"/>
              </a:ext>
            </a:extLst>
          </p:cNvPr>
          <p:cNvCxnSpPr>
            <a:cxnSpLocks/>
          </p:cNvCxnSpPr>
          <p:nvPr/>
        </p:nvCxnSpPr>
        <p:spPr>
          <a:xfrm flipH="1" flipV="1">
            <a:off x="3062646" y="1271179"/>
            <a:ext cx="16619" cy="304422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5141770-A73F-627A-7BA3-25C97E296B2B}"/>
              </a:ext>
            </a:extLst>
          </p:cNvPr>
          <p:cNvCxnSpPr>
            <a:cxnSpLocks/>
          </p:cNvCxnSpPr>
          <p:nvPr/>
        </p:nvCxnSpPr>
        <p:spPr>
          <a:xfrm>
            <a:off x="1640933" y="5005010"/>
            <a:ext cx="556752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350910E-AB94-4602-AAB5-DA3575056043}"/>
              </a:ext>
            </a:extLst>
          </p:cNvPr>
          <p:cNvCxnSpPr>
            <a:cxnSpLocks/>
          </p:cNvCxnSpPr>
          <p:nvPr/>
        </p:nvCxnSpPr>
        <p:spPr>
          <a:xfrm>
            <a:off x="4299042" y="960402"/>
            <a:ext cx="1471198" cy="560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1C10C5E-9B66-3ED9-213E-3AFECA4B60D2}"/>
              </a:ext>
            </a:extLst>
          </p:cNvPr>
          <p:cNvCxnSpPr>
            <a:cxnSpLocks/>
          </p:cNvCxnSpPr>
          <p:nvPr/>
        </p:nvCxnSpPr>
        <p:spPr>
          <a:xfrm flipH="1" flipV="1">
            <a:off x="4312691" y="983132"/>
            <a:ext cx="13229" cy="30007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96EDA9A-EBFA-3D02-96B0-AE5E14F1234F}"/>
              </a:ext>
            </a:extLst>
          </p:cNvPr>
          <p:cNvCxnSpPr>
            <a:cxnSpLocks/>
          </p:cNvCxnSpPr>
          <p:nvPr/>
        </p:nvCxnSpPr>
        <p:spPr>
          <a:xfrm flipH="1" flipV="1">
            <a:off x="5748300" y="960402"/>
            <a:ext cx="43500" cy="302913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9056C4B-01FF-78F6-19C7-702EFF95F436}"/>
              </a:ext>
            </a:extLst>
          </p:cNvPr>
          <p:cNvCxnSpPr>
            <a:cxnSpLocks/>
          </p:cNvCxnSpPr>
          <p:nvPr/>
        </p:nvCxnSpPr>
        <p:spPr>
          <a:xfrm>
            <a:off x="4330878" y="3983930"/>
            <a:ext cx="144167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6705B44D-4003-1534-9EAE-CB91046A8AEA}"/>
              </a:ext>
            </a:extLst>
          </p:cNvPr>
          <p:cNvCxnSpPr>
            <a:cxnSpLocks/>
          </p:cNvCxnSpPr>
          <p:nvPr/>
        </p:nvCxnSpPr>
        <p:spPr>
          <a:xfrm>
            <a:off x="5636849" y="1934125"/>
            <a:ext cx="298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60B1CADB-4772-551A-EE2C-0668502D8CEF}"/>
              </a:ext>
            </a:extLst>
          </p:cNvPr>
          <p:cNvSpPr/>
          <p:nvPr/>
        </p:nvSpPr>
        <p:spPr>
          <a:xfrm>
            <a:off x="5925294" y="1596407"/>
            <a:ext cx="1133682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Export.csv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Rename Balances.csv</a:t>
            </a:r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E53986D-1A7F-3D4C-ABCA-D0C374EF89A0}"/>
              </a:ext>
            </a:extLst>
          </p:cNvPr>
          <p:cNvCxnSpPr>
            <a:cxnSpLocks/>
          </p:cNvCxnSpPr>
          <p:nvPr/>
        </p:nvCxnSpPr>
        <p:spPr>
          <a:xfrm>
            <a:off x="3114502" y="4315400"/>
            <a:ext cx="409395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TextBox 271">
            <a:extLst>
              <a:ext uri="{FF2B5EF4-FFF2-40B4-BE49-F238E27FC236}">
                <a16:creationId xmlns:a16="http://schemas.microsoft.com/office/drawing/2014/main" id="{73A50FBC-50F3-5F8C-9C89-C14484B10130}"/>
              </a:ext>
            </a:extLst>
          </p:cNvPr>
          <p:cNvSpPr txBox="1"/>
          <p:nvPr/>
        </p:nvSpPr>
        <p:spPr>
          <a:xfrm>
            <a:off x="4540783" y="1008718"/>
            <a:ext cx="10254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Nutrikids</a:t>
            </a:r>
            <a:endParaRPr lang="en-US" dirty="0"/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C56F6466-A8A4-78F7-1301-5FC0C086A364}"/>
              </a:ext>
            </a:extLst>
          </p:cNvPr>
          <p:cNvSpPr/>
          <p:nvPr/>
        </p:nvSpPr>
        <p:spPr>
          <a:xfrm>
            <a:off x="3243061" y="638979"/>
            <a:ext cx="942664" cy="6749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Student Cash</a:t>
            </a:r>
          </a:p>
        </p:txBody>
      </p:sp>
      <p:cxnSp>
        <p:nvCxnSpPr>
          <p:cNvPr id="277" name="Straight Arrow Connector 276">
            <a:extLst>
              <a:ext uri="{FF2B5EF4-FFF2-40B4-BE49-F238E27FC236}">
                <a16:creationId xmlns:a16="http://schemas.microsoft.com/office/drawing/2014/main" id="{03E5672F-4542-0F7F-7CCB-FB4F8BD3F3FF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4189239" y="1307030"/>
            <a:ext cx="442559" cy="2532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248D9255-C269-4C64-B463-BCB05C69B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3" y="6176963"/>
            <a:ext cx="588617" cy="5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ED50DA-DABB-E675-4D0D-60D28705600C}"/>
              </a:ext>
            </a:extLst>
          </p:cNvPr>
          <p:cNvSpPr txBox="1"/>
          <p:nvPr/>
        </p:nvSpPr>
        <p:spPr>
          <a:xfrm>
            <a:off x="1513114" y="6121299"/>
            <a:ext cx="2435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Ohio Cyber Reserve (OhCR)</a:t>
            </a:r>
          </a:p>
          <a:p>
            <a:r>
              <a:rPr lang="en-US" sz="1200" dirty="0"/>
              <a:t>March 14, 2023</a:t>
            </a:r>
          </a:p>
          <a:p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‘Building a More Cyber Secure Ohio’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8FA4B6-D75F-01FD-2295-301D07226F20}"/>
              </a:ext>
            </a:extLst>
          </p:cNvPr>
          <p:cNvSpPr txBox="1"/>
          <p:nvPr/>
        </p:nvSpPr>
        <p:spPr>
          <a:xfrm>
            <a:off x="7208458" y="960402"/>
            <a:ext cx="4487673" cy="19389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add a rectangular box process symbol with the action ‘Export.csv Rename Balances.csv’.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C00000"/>
                </a:solidFill>
              </a:rPr>
              <a:t>We draw a data flow arrow from the circular function symbol to the rectangular box process symbol.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203728-340E-CF52-0814-43A48CC80E63}"/>
              </a:ext>
            </a:extLst>
          </p:cNvPr>
          <p:cNvSpPr txBox="1"/>
          <p:nvPr/>
        </p:nvSpPr>
        <p:spPr>
          <a:xfrm>
            <a:off x="3062645" y="4462183"/>
            <a:ext cx="2128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Horizon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141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1411</Words>
  <Application>Microsoft Office PowerPoint</Application>
  <PresentationFormat>Widescreen</PresentationFormat>
  <Paragraphs>333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Office Theme</vt:lpstr>
      <vt:lpstr>The OhCR ‘Building a More Cyber Secure Ohio’  </vt:lpstr>
      <vt:lpstr>Data Flows in your Organization</vt:lpstr>
      <vt:lpstr>Data Flows Graphic Symbols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Robbins</dc:creator>
  <cp:lastModifiedBy>Charles Robbins</cp:lastModifiedBy>
  <cp:revision>8</cp:revision>
  <dcterms:created xsi:type="dcterms:W3CDTF">2022-10-15T22:30:20Z</dcterms:created>
  <dcterms:modified xsi:type="dcterms:W3CDTF">2023-03-15T19:18:50Z</dcterms:modified>
</cp:coreProperties>
</file>